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8288000" cy="10285413"/>
  <p:notesSz cx="9144000" cy="6858000"/>
  <p:defaultTextStyle>
    <a:defPPr>
      <a:defRPr lang="zh-CN"/>
    </a:defPPr>
    <a:lvl1pPr marL="0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38" autoAdjust="0"/>
  </p:normalViewPr>
  <p:slideViewPr>
    <p:cSldViewPr snapToGrid="0">
      <p:cViewPr varScale="1">
        <p:scale>
          <a:sx n="42" d="100"/>
          <a:sy n="42" d="100"/>
        </p:scale>
        <p:origin x="91" y="571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06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9016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9929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/>
          <a:lstStyle/>
          <a:p>
            <a:fld id="{2432793D-5F3F-4C9F-BC3C-A6A806362D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242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95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298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6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4" indent="-342854" algn="l" defTabSz="1371417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199" kern="1200">
          <a:solidFill>
            <a:schemeClr val="tx1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B9F0E73-08B7-4603-8356-5D7C7BB5A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52" t="12557" r="14127" b="18025"/>
          <a:stretch>
            <a:fillRect/>
          </a:stretch>
        </p:blipFill>
        <p:spPr>
          <a:xfrm>
            <a:off x="2917371" y="1291772"/>
            <a:ext cx="12787086" cy="7141029"/>
          </a:xfrm>
          <a:custGeom>
            <a:avLst/>
            <a:gdLst>
              <a:gd name="connsiteX0" fmla="*/ 130609 w 12787086"/>
              <a:gd name="connsiteY0" fmla="*/ 0 h 7141029"/>
              <a:gd name="connsiteX1" fmla="*/ 12656477 w 12787086"/>
              <a:gd name="connsiteY1" fmla="*/ 0 h 7141029"/>
              <a:gd name="connsiteX2" fmla="*/ 12787086 w 12787086"/>
              <a:gd name="connsiteY2" fmla="*/ 130609 h 7141029"/>
              <a:gd name="connsiteX3" fmla="*/ 12787086 w 12787086"/>
              <a:gd name="connsiteY3" fmla="*/ 7010420 h 7141029"/>
              <a:gd name="connsiteX4" fmla="*/ 12656477 w 12787086"/>
              <a:gd name="connsiteY4" fmla="*/ 7141029 h 7141029"/>
              <a:gd name="connsiteX5" fmla="*/ 130609 w 12787086"/>
              <a:gd name="connsiteY5" fmla="*/ 7141029 h 7141029"/>
              <a:gd name="connsiteX6" fmla="*/ 0 w 12787086"/>
              <a:gd name="connsiteY6" fmla="*/ 7010420 h 7141029"/>
              <a:gd name="connsiteX7" fmla="*/ 0 w 12787086"/>
              <a:gd name="connsiteY7" fmla="*/ 130609 h 7141029"/>
              <a:gd name="connsiteX8" fmla="*/ 130609 w 12787086"/>
              <a:gd name="connsiteY8" fmla="*/ 0 h 714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87086" h="7141029">
                <a:moveTo>
                  <a:pt x="130609" y="0"/>
                </a:moveTo>
                <a:lnTo>
                  <a:pt x="12656477" y="0"/>
                </a:lnTo>
                <a:cubicBezTo>
                  <a:pt x="12728610" y="0"/>
                  <a:pt x="12787086" y="58476"/>
                  <a:pt x="12787086" y="130609"/>
                </a:cubicBezTo>
                <a:lnTo>
                  <a:pt x="12787086" y="7010420"/>
                </a:lnTo>
                <a:cubicBezTo>
                  <a:pt x="12787086" y="7082553"/>
                  <a:pt x="12728610" y="7141029"/>
                  <a:pt x="12656477" y="7141029"/>
                </a:cubicBezTo>
                <a:lnTo>
                  <a:pt x="130609" y="7141029"/>
                </a:lnTo>
                <a:cubicBezTo>
                  <a:pt x="58476" y="7141029"/>
                  <a:pt x="0" y="7082553"/>
                  <a:pt x="0" y="7010420"/>
                </a:cubicBezTo>
                <a:lnTo>
                  <a:pt x="0" y="130609"/>
                </a:lnTo>
                <a:cubicBezTo>
                  <a:pt x="0" y="58476"/>
                  <a:pt x="58476" y="0"/>
                  <a:pt x="130609" y="0"/>
                </a:cubicBezTo>
                <a:close/>
              </a:path>
            </a:pathLst>
          </a:custGeom>
          <a:effectLst>
            <a:outerShdw blurRad="190500" dist="63500" dir="5400000" algn="ctr" rotWithShape="0">
              <a:schemeClr val="tx1">
                <a:alpha val="80000"/>
              </a:scheme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F940DDE-46BD-4227-A3AB-AAD03622B4D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52" t="8829" r="14127" b="42361"/>
          <a:stretch/>
        </p:blipFill>
        <p:spPr>
          <a:xfrm>
            <a:off x="2917371" y="1291772"/>
            <a:ext cx="12787086" cy="7141029"/>
          </a:xfrm>
          <a:custGeom>
            <a:avLst/>
            <a:gdLst>
              <a:gd name="connsiteX0" fmla="*/ 130609 w 12787086"/>
              <a:gd name="connsiteY0" fmla="*/ 0 h 7141029"/>
              <a:gd name="connsiteX1" fmla="*/ 12656477 w 12787086"/>
              <a:gd name="connsiteY1" fmla="*/ 0 h 7141029"/>
              <a:gd name="connsiteX2" fmla="*/ 12787086 w 12787086"/>
              <a:gd name="connsiteY2" fmla="*/ 130609 h 7141029"/>
              <a:gd name="connsiteX3" fmla="*/ 12787086 w 12787086"/>
              <a:gd name="connsiteY3" fmla="*/ 7010420 h 7141029"/>
              <a:gd name="connsiteX4" fmla="*/ 12656477 w 12787086"/>
              <a:gd name="connsiteY4" fmla="*/ 7141029 h 7141029"/>
              <a:gd name="connsiteX5" fmla="*/ 130609 w 12787086"/>
              <a:gd name="connsiteY5" fmla="*/ 7141029 h 7141029"/>
              <a:gd name="connsiteX6" fmla="*/ 0 w 12787086"/>
              <a:gd name="connsiteY6" fmla="*/ 7010420 h 7141029"/>
              <a:gd name="connsiteX7" fmla="*/ 0 w 12787086"/>
              <a:gd name="connsiteY7" fmla="*/ 130609 h 7141029"/>
              <a:gd name="connsiteX8" fmla="*/ 130609 w 12787086"/>
              <a:gd name="connsiteY8" fmla="*/ 0 h 714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87086" h="7141029">
                <a:moveTo>
                  <a:pt x="130609" y="0"/>
                </a:moveTo>
                <a:lnTo>
                  <a:pt x="12656477" y="0"/>
                </a:lnTo>
                <a:cubicBezTo>
                  <a:pt x="12728610" y="0"/>
                  <a:pt x="12787086" y="58476"/>
                  <a:pt x="12787086" y="130609"/>
                </a:cubicBezTo>
                <a:lnTo>
                  <a:pt x="12787086" y="7010420"/>
                </a:lnTo>
                <a:cubicBezTo>
                  <a:pt x="12787086" y="7082553"/>
                  <a:pt x="12728610" y="7141029"/>
                  <a:pt x="12656477" y="7141029"/>
                </a:cubicBezTo>
                <a:lnTo>
                  <a:pt x="130609" y="7141029"/>
                </a:lnTo>
                <a:cubicBezTo>
                  <a:pt x="58476" y="7141029"/>
                  <a:pt x="0" y="7082553"/>
                  <a:pt x="0" y="7010420"/>
                </a:cubicBezTo>
                <a:lnTo>
                  <a:pt x="0" y="130609"/>
                </a:lnTo>
                <a:cubicBezTo>
                  <a:pt x="0" y="58476"/>
                  <a:pt x="58476" y="0"/>
                  <a:pt x="130609" y="0"/>
                </a:cubicBezTo>
                <a:close/>
              </a:path>
            </a:pathLst>
          </a:custGeom>
          <a:ln w="12700">
            <a:gradFill>
              <a:gsLst>
                <a:gs pos="48000">
                  <a:schemeClr val="accent1">
                    <a:lumMod val="5000"/>
                    <a:lumOff val="95000"/>
                  </a:schemeClr>
                </a:gs>
                <a:gs pos="57000">
                  <a:schemeClr val="accent1">
                    <a:lumMod val="45000"/>
                    <a:lumOff val="55000"/>
                  </a:schemeClr>
                </a:gs>
              </a:gsLst>
              <a:lin ang="3600000" scaled="0"/>
            </a:gradFill>
          </a:ln>
        </p:spPr>
      </p:pic>
    </p:spTree>
    <p:extLst>
      <p:ext uri="{BB962C8B-B14F-4D97-AF65-F5344CB8AC3E}">
        <p14:creationId xmlns:p14="http://schemas.microsoft.com/office/powerpoint/2010/main" val="2633809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快乐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00B0F0"/>
      </a:accent1>
      <a:accent2>
        <a:srgbClr val="FFC000"/>
      </a:accent2>
      <a:accent3>
        <a:srgbClr val="A5A5A5"/>
      </a:accent3>
      <a:accent4>
        <a:srgbClr val="FFD965"/>
      </a:accent4>
      <a:accent5>
        <a:srgbClr val="48A1FA"/>
      </a:accent5>
      <a:accent6>
        <a:srgbClr val="99FF33"/>
      </a:accent6>
      <a:hlink>
        <a:srgbClr val="0070C0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2" id="{C4F758FC-3EC8-4E23-BF3F-AD717DAD5C9E}" vid="{B1786105-8016-42BC-8B52-D7890A3C8D6D}"/>
    </a:ext>
  </a:extLst>
</a:theme>
</file>

<file path=ppt/theme/theme2.xml><?xml version="1.0" encoding="utf-8"?>
<a:theme xmlns:a="http://schemas.openxmlformats.org/drawingml/2006/main" name="Office 主题​​">
  <a:themeElements>
    <a:clrScheme name="快乐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00B0F0"/>
      </a:accent1>
      <a:accent2>
        <a:srgbClr val="FFC000"/>
      </a:accent2>
      <a:accent3>
        <a:srgbClr val="A5A5A5"/>
      </a:accent3>
      <a:accent4>
        <a:srgbClr val="FFD965"/>
      </a:accent4>
      <a:accent5>
        <a:srgbClr val="48A1FA"/>
      </a:accent5>
      <a:accent6>
        <a:srgbClr val="99FF33"/>
      </a:accent6>
      <a:hlink>
        <a:srgbClr val="0070C0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快乐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00B0F0"/>
      </a:accent1>
      <a:accent2>
        <a:srgbClr val="FFC000"/>
      </a:accent2>
      <a:accent3>
        <a:srgbClr val="A5A5A5"/>
      </a:accent3>
      <a:accent4>
        <a:srgbClr val="FFD965"/>
      </a:accent4>
      <a:accent5>
        <a:srgbClr val="48A1FA"/>
      </a:accent5>
      <a:accent6>
        <a:srgbClr val="99FF33"/>
      </a:accent6>
      <a:hlink>
        <a:srgbClr val="0070C0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空白-96dpi</Template>
  <TotalTime>1096</TotalTime>
  <Words>1</Words>
  <Application>Microsoft Office PowerPoint</Application>
  <PresentationFormat>自定义</PresentationFormat>
  <Paragraphs>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微软雅黑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曜东</dc:creator>
  <cp:lastModifiedBy>曜东</cp:lastModifiedBy>
  <cp:revision>9</cp:revision>
  <dcterms:created xsi:type="dcterms:W3CDTF">2020-07-17T13:44:34Z</dcterms:created>
  <dcterms:modified xsi:type="dcterms:W3CDTF">2020-07-18T08:01:27Z</dcterms:modified>
</cp:coreProperties>
</file>

<file path=docProps/thumbnail.jpeg>
</file>